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Quicksand" panose="020B0604020202020204" charset="0"/>
      <p:regular r:id="rId12"/>
    </p:embeddedFont>
    <p:embeddedFont>
      <p:font typeface="Arial Black" panose="020B0A04020102020204" pitchFamily="34" charset="0"/>
      <p:bold r:id="rId13"/>
    </p:embeddedFont>
    <p:embeddedFont>
      <p:font typeface="Arial Rounded MT Bold" panose="020F0704030504030204" pitchFamily="34" charset="0"/>
      <p:regular r:id="rId14"/>
    </p:embeddedFont>
    <p:embeddedFont>
      <p:font typeface="Cormorant Garamond Bold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3764" y="2478342"/>
            <a:ext cx="16229942" cy="318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009"/>
              </a:lnSpc>
              <a:spcBef>
                <a:spcPct val="0"/>
              </a:spcBef>
            </a:pPr>
            <a:r>
              <a:rPr lang="tr-TR" sz="18577" b="1" i="1" dirty="0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Title</a:t>
            </a:r>
            <a:endParaRPr lang="en-US" sz="18577" b="1" i="1" dirty="0">
              <a:solidFill>
                <a:srgbClr val="0F4662"/>
              </a:solidFill>
              <a:latin typeface="Cormorant Garamond Bold Italics"/>
              <a:ea typeface="Cormorant Garamond Bold Italics"/>
              <a:cs typeface="Cormorant Garamond Bold Italics"/>
              <a:sym typeface="Cormorant Garamond Bold Italic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w="76200" cap="flat">
            <a:solidFill>
              <a:srgbClr val="0F466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618706" y="90374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37539" y="5908475"/>
            <a:ext cx="12812922" cy="80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844"/>
              </a:lnSpc>
              <a:spcBef>
                <a:spcPct val="0"/>
              </a:spcBef>
            </a:pPr>
            <a:r>
              <a:rPr lang="tr-TR" sz="4889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CEXX Summer Practice</a:t>
            </a:r>
            <a:endParaRPr lang="en-US" sz="4889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49752" y="7032069"/>
            <a:ext cx="6988496" cy="52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97"/>
              </a:lnSpc>
              <a:spcBef>
                <a:spcPct val="0"/>
              </a:spcBef>
            </a:pPr>
            <a:r>
              <a:rPr lang="en-US" sz="314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15 February, 2024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22179" y="1967581"/>
            <a:ext cx="11643643" cy="529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4397"/>
              </a:lnSpc>
              <a:spcBef>
                <a:spcPct val="0"/>
              </a:spcBef>
            </a:pPr>
            <a:r>
              <a:rPr lang="en-US" sz="3141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Prepared by </a:t>
            </a:r>
            <a:r>
              <a:rPr lang="tr-TR" sz="3141" dirty="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(name surname)</a:t>
            </a:r>
            <a:endParaRPr lang="en-US" sz="3141" dirty="0">
              <a:solidFill>
                <a:srgbClr val="0F4662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646742" y="807892"/>
            <a:ext cx="2968854" cy="441617"/>
          </a:xfrm>
          <a:custGeom>
            <a:avLst/>
            <a:gdLst/>
            <a:ahLst/>
            <a:cxnLst/>
            <a:rect l="l" t="t" r="r" b="b"/>
            <a:pathLst>
              <a:path w="2968854" h="441617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D5BD7-1A94-377D-7CB3-41EB98EF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449800" cy="1135062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Internship Overview</a:t>
            </a:r>
            <a:r>
              <a:rPr lang="tr-TR" b="1" dirty="0">
                <a:latin typeface="Arial Black" panose="020B0A04020102020204" pitchFamily="34" charset="0"/>
              </a:rPr>
              <a:t> (1-2 Slides)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A0D534-A239-EB66-8F3C-AF991FBFE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449800" cy="8412162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Company name and project title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Internship location and dates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Type of project and your role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B15293-8F40-200C-091E-BF4EDE78D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E0E9E9-203E-E174-525F-3C707A98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449800" cy="1135062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Technical Learning &amp; Practical Experience</a:t>
            </a:r>
            <a:r>
              <a:rPr lang="tr-TR" b="1" dirty="0">
                <a:latin typeface="Arial Black" panose="020B0A04020102020204" pitchFamily="34" charset="0"/>
              </a:rPr>
              <a:t> (4-8 Slides)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ABBE65-F854-0AF1-1FCF-A7598105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449800" cy="8412162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Major engineering tasks performed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Tests, methods, or site/office processes involved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Tools or software used</a:t>
            </a:r>
          </a:p>
        </p:txBody>
      </p:sp>
    </p:spTree>
    <p:extLst>
      <p:ext uri="{BB962C8B-B14F-4D97-AF65-F5344CB8AC3E}">
        <p14:creationId xmlns:p14="http://schemas.microsoft.com/office/powerpoint/2010/main" val="211287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1717A2-418A-E680-0B45-58D78984C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F54E7F-B280-0C9E-CAA1-C621D72F9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449800" cy="1135062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Connection with Academic Courses</a:t>
            </a:r>
            <a:r>
              <a:rPr lang="tr-TR" b="1" dirty="0">
                <a:latin typeface="Arial Black" panose="020B0A04020102020204" pitchFamily="34" charset="0"/>
              </a:rPr>
              <a:t> (1-2 Slides)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D66063-17B7-3063-A7D4-993FAD7B1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449800" cy="8412162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Specific university courses that helped during the </a:t>
            </a:r>
            <a:r>
              <a:rPr lang="en-US" dirty="0" smtClean="0">
                <a:latin typeface="Arial Rounded MT Bold" panose="020F0704030504030204" pitchFamily="34" charset="0"/>
              </a:rPr>
              <a:t>internship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 smtClean="0">
                <a:latin typeface="Arial Rounded MT Bold" panose="020F0704030504030204" pitchFamily="34" charset="0"/>
              </a:rPr>
              <a:t>Examples </a:t>
            </a:r>
            <a:r>
              <a:rPr lang="en-US" dirty="0">
                <a:latin typeface="Arial Rounded MT Bold" panose="020F0704030504030204" pitchFamily="34" charset="0"/>
              </a:rPr>
              <a:t>where theory was applied in </a:t>
            </a:r>
            <a:r>
              <a:rPr lang="en-US" dirty="0" smtClean="0">
                <a:latin typeface="Arial Rounded MT Bold" panose="020F0704030504030204" pitchFamily="34" charset="0"/>
              </a:rPr>
              <a:t>practice</a:t>
            </a:r>
            <a:endParaRPr lang="tr-TR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6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7CE1E0-CD99-10CE-7C7C-E8084E7AC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9B3313-E6BE-7536-BB00-9C8373EB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449800" cy="11350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 Black" panose="020B0A04020102020204" pitchFamily="34" charset="0"/>
              </a:rPr>
              <a:t>Professional Development, Ethical Responsibility &amp; Global Impact</a:t>
            </a:r>
            <a:r>
              <a:rPr lang="tr-TR" b="1" dirty="0">
                <a:latin typeface="Arial Black" panose="020B0A04020102020204" pitchFamily="34" charset="0"/>
              </a:rPr>
              <a:t> (2-3 Slides)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43D89E-B2C7-16A8-C72D-1A4A4DD2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449800" cy="84121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Include 3–5 concise bullet points such as: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Skills developed: communication, teamwork, time management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Workplace behavior and respect for safety and ethical regulations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Observed ethical practices in engineering decisions and documentation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Awareness of how engineering projects affect society, environment, and sustainability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Relevance to UN Sustainable Development Goals (e.g., SDG 9, SDG 11, SDG 13)</a:t>
            </a:r>
          </a:p>
        </p:txBody>
      </p:sp>
    </p:spTree>
    <p:extLst>
      <p:ext uri="{BB962C8B-B14F-4D97-AF65-F5344CB8AC3E}">
        <p14:creationId xmlns:p14="http://schemas.microsoft.com/office/powerpoint/2010/main" val="363359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767265-2D80-F428-CA3B-50F087E28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04ED8D-6A1D-345B-E1D8-50140BD0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449800" cy="1135062"/>
          </a:xfrm>
        </p:spPr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Conclusion</a:t>
            </a:r>
            <a:r>
              <a:rPr lang="tr-TR" b="1" dirty="0">
                <a:latin typeface="Arial Black" panose="020B0A04020102020204" pitchFamily="34" charset="0"/>
              </a:rPr>
              <a:t> (1-2 Slides)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18D83-A770-93EE-32BC-5CC0E5FF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449800" cy="841216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Rounded MT Bold" panose="020F0704030504030204" pitchFamily="34" charset="0"/>
              </a:rPr>
              <a:t>Include 2–4 concise bullet points that highlight: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A brief summary of the overall internship experience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What you are most proud of or found most valuable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How the internship shaped your view of the engineering profession</a:t>
            </a:r>
            <a:endParaRPr lang="tr-TR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A statement of readiness and motivation for future challenges</a:t>
            </a:r>
          </a:p>
        </p:txBody>
      </p:sp>
    </p:spTree>
    <p:extLst>
      <p:ext uri="{BB962C8B-B14F-4D97-AF65-F5344CB8AC3E}">
        <p14:creationId xmlns:p14="http://schemas.microsoft.com/office/powerpoint/2010/main" val="420080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209</Words>
  <Application>Microsoft Office PowerPoint</Application>
  <PresentationFormat>Custom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Quicksand</vt:lpstr>
      <vt:lpstr>Arial Black</vt:lpstr>
      <vt:lpstr>Arial Rounded MT Bold</vt:lpstr>
      <vt:lpstr>Cormorant Garamond Bold Italics</vt:lpstr>
      <vt:lpstr>Office Theme</vt:lpstr>
      <vt:lpstr>PowerPoint Presentation</vt:lpstr>
      <vt:lpstr>Internship Overview (1-2 Slides)</vt:lpstr>
      <vt:lpstr>Technical Learning &amp; Practical Experience (4-8 Slides)</vt:lpstr>
      <vt:lpstr>Connection with Academic Courses (1-2 Slides)</vt:lpstr>
      <vt:lpstr>Professional Development, Ethical Responsibility &amp; Global Impact (2-3 Slides)</vt:lpstr>
      <vt:lpstr>Conclusion (1-2 Slides)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Simple Modern Enhancing Sales Strategy Presentation</dc:title>
  <cp:lastModifiedBy>CANKAYA</cp:lastModifiedBy>
  <cp:revision>4</cp:revision>
  <dcterms:created xsi:type="dcterms:W3CDTF">2006-08-16T00:00:00Z</dcterms:created>
  <dcterms:modified xsi:type="dcterms:W3CDTF">2025-07-23T06:26:41Z</dcterms:modified>
  <dc:identifier>DAGt4hYcdsI</dc:identifier>
</cp:coreProperties>
</file>